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8" r:id="rId3"/>
    <p:sldId id="267" r:id="rId4"/>
    <p:sldId id="269" r:id="rId5"/>
    <p:sldId id="271" r:id="rId6"/>
    <p:sldId id="270" r:id="rId7"/>
    <p:sldId id="273" r:id="rId8"/>
    <p:sldId id="275" r:id="rId9"/>
    <p:sldId id="274" r:id="rId10"/>
    <p:sldId id="276" r:id="rId11"/>
    <p:sldId id="272" r:id="rId12"/>
    <p:sldId id="277" r:id="rId13"/>
    <p:sldId id="278" r:id="rId14"/>
    <p:sldId id="268" r:id="rId15"/>
    <p:sldId id="266" r:id="rId16"/>
  </p:sldIdLst>
  <p:sldSz cx="9144000" cy="5715000" type="screen16x1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62" autoAdjust="0"/>
    <p:restoredTop sz="94660"/>
  </p:normalViewPr>
  <p:slideViewPr>
    <p:cSldViewPr>
      <p:cViewPr>
        <p:scale>
          <a:sx n="66" d="100"/>
          <a:sy n="66" d="100"/>
        </p:scale>
        <p:origin x="-1764" y="-324"/>
      </p:cViewPr>
      <p:guideLst>
        <p:guide orient="horz" pos="3388"/>
        <p:guide pos="54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-2580" y="-7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C656E3AD-8B2A-46E7-A042-DC11641D7AFE}" type="datetimeFigureOut">
              <a:rPr lang="zh-CN" altLang="en-US"/>
              <a:pPr>
                <a:defRPr/>
              </a:pPr>
              <a:t>2011/8/5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CA5B9D7E-61B2-4CB5-80D8-1CE62CDDD14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B5C750-5EFF-47C0-A19F-502668055B3C}" type="datetimeFigureOut">
              <a:rPr lang="zh-CN" altLang="en-US" smtClean="0"/>
              <a:pPr/>
              <a:t>2011/8/5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951BAD-CFB4-4896-A243-F8E2EC959C2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951BAD-CFB4-4896-A243-F8E2EC959C2A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1F141E-FDA5-47E1-A428-69F5DA698556}" type="datetimeFigureOut">
              <a:rPr lang="zh-CN" altLang="en-US"/>
              <a:pPr>
                <a:defRPr/>
              </a:pPr>
              <a:t>2011/8/5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28C912-604D-4519-ADD9-581AF10AFD2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1E6503-B532-4040-87A1-F56D52151D0F}" type="datetimeFigureOut">
              <a:rPr lang="zh-CN" altLang="en-US"/>
              <a:pPr>
                <a:defRPr/>
              </a:pPr>
              <a:t>2011/8/5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E61811-EAB1-4AE1-9EAD-32E7CAF5CDF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71979"/>
            <a:ext cx="2057400" cy="365654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71979"/>
            <a:ext cx="6019800" cy="365654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B8894D-11DD-4F49-87A9-18EA1776E0EE}" type="datetimeFigureOut">
              <a:rPr lang="zh-CN" altLang="en-US"/>
              <a:pPr>
                <a:defRPr/>
              </a:pPr>
              <a:t>2011/8/5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8B1775-4C0C-428C-A5C1-6AE372CD8B4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525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771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5297488"/>
            <a:ext cx="2133600" cy="3032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3A433-73E1-48B9-ABFC-4D50077055D8}" type="datetimeFigureOut">
              <a:rPr lang="zh-CN" altLang="en-US"/>
              <a:pPr>
                <a:defRPr/>
              </a:pPr>
              <a:t>2011/8/5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5297488"/>
            <a:ext cx="2895600" cy="3032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5297488"/>
            <a:ext cx="2133600" cy="3032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92EBB8-505C-4022-9841-A537A0CCE0B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 descr="C:\Documents and Settings\Administrator\桌面\6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0" descr="C:\Documents and Settings\Administrator\桌面\4.pn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3028950"/>
            <a:ext cx="9144000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7" descr="C:\Documents and Settings\Administrator\桌面\1.png"/>
          <p:cNvPicPr>
            <a:picLocks noChangeAspect="1" noChangeArrowheads="1"/>
          </p:cNvPicPr>
          <p:nvPr userDrawn="1"/>
        </p:nvPicPr>
        <p:blipFill>
          <a:blip r:embed="rId4"/>
          <a:srcRect l="33549"/>
          <a:stretch>
            <a:fillRect/>
          </a:stretch>
        </p:blipFill>
        <p:spPr bwMode="auto">
          <a:xfrm>
            <a:off x="0" y="3879850"/>
            <a:ext cx="684213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单圆角矩形 4"/>
          <p:cNvSpPr/>
          <p:nvPr userDrawn="1"/>
        </p:nvSpPr>
        <p:spPr>
          <a:xfrm flipH="1">
            <a:off x="611560" y="630979"/>
            <a:ext cx="8532440" cy="5106841"/>
          </a:xfrm>
          <a:prstGeom prst="round1Rect">
            <a:avLst>
              <a:gd name="adj" fmla="val 11723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6" name="Picture 9" descr="C:\Documents and Settings\Administrator\桌面\3.png"/>
          <p:cNvPicPr>
            <a:picLocks noChangeAspect="1" noChangeArrowheads="1"/>
          </p:cNvPicPr>
          <p:nvPr userDrawn="1"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5569396" y="4513684"/>
            <a:ext cx="346710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" descr="C:\Documents and Settings\Administrator\桌面\5.png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7164388" y="2928938"/>
            <a:ext cx="2209800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DD7EC4-806B-4698-B964-7564E7062087}" type="datetimeFigureOut">
              <a:rPr lang="zh-CN" altLang="en-US"/>
              <a:pPr>
                <a:defRPr/>
              </a:pPr>
              <a:t>2011/8/5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8CAFA1-6CE6-4D50-A5F1-47FA667835A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34E95-F50F-4456-B0E3-5F265814F401}" type="datetimeFigureOut">
              <a:rPr lang="zh-CN" altLang="en-US"/>
              <a:pPr>
                <a:defRPr/>
              </a:pPr>
              <a:t>2011/8/5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1C392D-6FE6-4C61-A750-DC9B288E21A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00125"/>
            <a:ext cx="4038600" cy="282839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000125"/>
            <a:ext cx="4038600" cy="282839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7D38F7-6577-481C-8167-CB8E49A5B5AB}" type="datetimeFigureOut">
              <a:rPr lang="zh-CN" altLang="en-US"/>
              <a:pPr>
                <a:defRPr/>
              </a:pPr>
              <a:t>2011/8/5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692439-065E-4134-9438-A418AA1E82C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E60F97-1469-4570-A3C7-75B053146EED}" type="datetimeFigureOut">
              <a:rPr lang="zh-CN" altLang="en-US"/>
              <a:pPr>
                <a:defRPr/>
              </a:pPr>
              <a:t>2011/8/5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688E1F-B2DF-4351-81F0-C118BE948C0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7396C6-D0C9-417A-9A77-74FE8C62DF71}" type="datetimeFigureOut">
              <a:rPr lang="zh-CN" altLang="en-US"/>
              <a:pPr>
                <a:defRPr/>
              </a:pPr>
              <a:t>2011/8/5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BF1A23-3419-4412-A146-B888316B17E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B17E47-D412-4503-917E-4C069DA0E98B}" type="datetimeFigureOut">
              <a:rPr lang="zh-CN" altLang="en-US"/>
              <a:pPr>
                <a:defRPr/>
              </a:pPr>
              <a:t>2011/8/5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5050F8-6481-4782-B214-73A5BCF1BB6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7E50FB-2833-43D6-A543-CD7D58DE1EAB}" type="datetimeFigureOut">
              <a:rPr lang="zh-CN" altLang="en-US"/>
              <a:pPr>
                <a:defRPr/>
              </a:pPr>
              <a:t>2011/8/5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85F368-5DE6-49BA-806F-1AB88E8E5CC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1502D9-1B65-4FB7-9C96-25BD261EA187}" type="datetimeFigureOut">
              <a:rPr lang="zh-CN" altLang="en-US"/>
              <a:pPr>
                <a:defRPr/>
              </a:pPr>
              <a:t>2011/8/5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B87F9D-1813-4428-99E9-69A4FE316EA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399FF"/>
            </a:gs>
            <a:gs pos="16000">
              <a:srgbClr val="00CCCC"/>
            </a:gs>
            <a:gs pos="47000">
              <a:srgbClr val="9999FF"/>
            </a:gs>
            <a:gs pos="60001">
              <a:srgbClr val="2E6792"/>
            </a:gs>
            <a:gs pos="71001">
              <a:srgbClr val="3333CC"/>
            </a:gs>
            <a:gs pos="81000">
              <a:srgbClr val="1170FF"/>
            </a:gs>
            <a:gs pos="100000">
              <a:srgbClr val="006699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28600"/>
            <a:ext cx="82296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333500"/>
            <a:ext cx="8229600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5A11A11-3ED4-4F05-9308-6D91F5698C08}" type="datetimeFigureOut">
              <a:rPr lang="zh-CN" altLang="en-US"/>
              <a:pPr>
                <a:defRPr/>
              </a:pPr>
              <a:t>2011/8/5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C658F5D-F834-40B4-B090-D4631337908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  <p:sldLayoutId id="2147483671" r:id="rId12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C:\Documents and Settings\Administrator\桌面\6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0" descr="C:\Documents and Settings\Administrator\桌面\4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028950"/>
            <a:ext cx="9144000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9" descr="C:\Documents and Settings\Administrator\桌面\3.png"/>
          <p:cNvPicPr>
            <a:picLocks noChangeAspect="1" noChangeArrowheads="1"/>
          </p:cNvPicPr>
          <p:nvPr/>
        </p:nvPicPr>
        <p:blipFill>
          <a:blip r:embed="rId5"/>
          <a:srcRect b="37198"/>
          <a:stretch>
            <a:fillRect/>
          </a:stretch>
        </p:blipFill>
        <p:spPr bwMode="auto">
          <a:xfrm>
            <a:off x="5676900" y="2819400"/>
            <a:ext cx="34671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 descr="C:\Documents and Settings\Administrator\桌面\2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712913" y="4657725"/>
            <a:ext cx="451485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 descr="C:\Documents and Settings\Administrator\桌面\3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975600" y="0"/>
            <a:ext cx="1149350" cy="333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5" name="Picture 11" descr="C:\Documents and Settings\Administrator\桌面\5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934200" y="2800350"/>
            <a:ext cx="2209800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8" descr="C:\Documents and Settings\Administrator\桌面\2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-251018">
            <a:off x="-5653088" y="841375"/>
            <a:ext cx="5791201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814763" y="1497013"/>
            <a:ext cx="5726112" cy="900112"/>
          </a:xfrm>
        </p:spPr>
        <p:txBody>
          <a:bodyPr/>
          <a:lstStyle/>
          <a:p>
            <a:r>
              <a:rPr lang="zh-CN" altLang="en-US" sz="2400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点评新架构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580112" y="2353444"/>
            <a:ext cx="3181350" cy="1071563"/>
          </a:xfrm>
        </p:spPr>
        <p:txBody>
          <a:bodyPr/>
          <a:lstStyle/>
          <a:p>
            <a:r>
              <a:rPr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苗向彬</a:t>
            </a:r>
          </a:p>
        </p:txBody>
      </p:sp>
      <p:pic>
        <p:nvPicPr>
          <p:cNvPr id="17" name="Picture 7" descr="C:\Documents and Settings\Administrator\桌面\1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95288" y="554038"/>
            <a:ext cx="42672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5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97 0.04111 L 1.43333 -0.41583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" y="-229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3"/>
          <p:cNvSpPr txBox="1">
            <a:spLocks noChangeArrowheads="1"/>
          </p:cNvSpPr>
          <p:nvPr/>
        </p:nvSpPr>
        <p:spPr bwMode="auto">
          <a:xfrm>
            <a:off x="6516216" y="120650"/>
            <a:ext cx="2236526" cy="400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48" tIns="45724" rIns="91448" bIns="45724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基于客户端的分发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15616" y="154277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F0"/>
                </a:solidFill>
              </a:rPr>
              <a:t>●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63688" y="1533480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RPC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15616" y="279478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F0"/>
                </a:solidFill>
              </a:rPr>
              <a:t>●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63688" y="278549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消息中间件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115616" y="21467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F0"/>
                </a:solidFill>
              </a:rPr>
              <a:t>●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63688" y="213742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分布式数据层</a:t>
            </a:r>
            <a:endParaRPr lang="zh-CN" altLang="en-US" dirty="0"/>
          </a:p>
        </p:txBody>
      </p:sp>
      <p:pic>
        <p:nvPicPr>
          <p:cNvPr id="11" name="图片 10" descr="2009321622442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134" y="1057300"/>
            <a:ext cx="4286250" cy="320992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2" name="矩形 11"/>
          <p:cNvSpPr/>
          <p:nvPr/>
        </p:nvSpPr>
        <p:spPr>
          <a:xfrm>
            <a:off x="1115616" y="401892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F0"/>
                </a:solidFill>
              </a:rPr>
              <a:t>●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63688" y="400962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控制数据中心节点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115616" y="337084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F0"/>
                </a:solidFill>
              </a:rPr>
              <a:t>●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63688" y="336155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业务数据网状连接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084242025213159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39" y="913284"/>
            <a:ext cx="5664629" cy="42484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 Box 13"/>
          <p:cNvSpPr txBox="1">
            <a:spLocks noChangeArrowheads="1"/>
          </p:cNvSpPr>
          <p:nvPr/>
        </p:nvSpPr>
        <p:spPr bwMode="auto">
          <a:xfrm>
            <a:off x="6588224" y="120650"/>
            <a:ext cx="2236526" cy="400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48" tIns="45724" rIns="91448" bIns="45724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希望做到散中有序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3"/>
          <p:cNvSpPr txBox="1">
            <a:spLocks noChangeArrowheads="1"/>
          </p:cNvSpPr>
          <p:nvPr/>
        </p:nvSpPr>
        <p:spPr bwMode="auto">
          <a:xfrm>
            <a:off x="6516216" y="120650"/>
            <a:ext cx="1800702" cy="400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48" tIns="45724" rIns="91448" bIns="45724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分散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VS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整体？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23223" y="135462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F0"/>
                </a:solidFill>
              </a:rPr>
              <a:t>●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71295" y="1345332"/>
            <a:ext cx="401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RPC</a:t>
            </a:r>
            <a:r>
              <a:rPr lang="zh-CN" altLang="en-US" dirty="0" smtClean="0"/>
              <a:t>连接所有关键业务，并传递上下文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23223" y="260663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F0"/>
                </a:solidFill>
              </a:rPr>
              <a:t>●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71295" y="259734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控制系统调控各个节点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823223" y="195856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F0"/>
                </a:solidFill>
              </a:rPr>
              <a:t>●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71295" y="1949272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检测系统将分散的信息重整并完整重现</a:t>
            </a:r>
            <a:endParaRPr lang="zh-CN" altLang="en-US" dirty="0"/>
          </a:p>
        </p:txBody>
      </p:sp>
      <p:pic>
        <p:nvPicPr>
          <p:cNvPr id="14" name="图片 13" descr="未标题-1 拷贝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425452"/>
            <a:ext cx="2781300" cy="2324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3"/>
          <p:cNvSpPr txBox="1">
            <a:spLocks noChangeArrowheads="1"/>
          </p:cNvSpPr>
          <p:nvPr/>
        </p:nvSpPr>
        <p:spPr bwMode="auto">
          <a:xfrm>
            <a:off x="6516216" y="120650"/>
            <a:ext cx="697643" cy="400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48" tIns="45724" rIns="91448" bIns="45724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未来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11255" y="135462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F0"/>
                </a:solidFill>
              </a:rPr>
              <a:t>●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59327" y="1345332"/>
            <a:ext cx="302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有状态的更加</a:t>
            </a:r>
            <a:r>
              <a:rPr lang="en-US" altLang="zh-CN" dirty="0" smtClean="0"/>
              <a:t>OO</a:t>
            </a:r>
            <a:r>
              <a:rPr lang="zh-CN" altLang="en-US" dirty="0" smtClean="0"/>
              <a:t>的远程调用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11255" y="257876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F0"/>
                </a:solidFill>
              </a:rPr>
              <a:t>●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59327" y="2569468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开发、测试、发布自动一体化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111255" y="195856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F0"/>
                </a:solidFill>
              </a:rPr>
              <a:t>●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59327" y="194927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计算资源可动态调控的架构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115616" y="315482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F0"/>
                </a:solidFill>
              </a:rPr>
              <a:t>●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63688" y="314553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更加行之有效的业务监控</a:t>
            </a:r>
            <a:endParaRPr lang="zh-CN" altLang="en-US" dirty="0"/>
          </a:p>
        </p:txBody>
      </p:sp>
      <p:pic>
        <p:nvPicPr>
          <p:cNvPr id="12" name="图片 11" descr="未标题-1 拷贝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152" y="1273324"/>
            <a:ext cx="3551304" cy="22322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3"/>
          <p:cNvSpPr txBox="1">
            <a:spLocks noChangeArrowheads="1"/>
          </p:cNvSpPr>
          <p:nvPr/>
        </p:nvSpPr>
        <p:spPr bwMode="auto">
          <a:xfrm>
            <a:off x="5940152" y="120650"/>
            <a:ext cx="2749487" cy="400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48" tIns="45724" rIns="91448" bIns="45724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开发语言迁移个人经验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15616" y="127332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F0"/>
                </a:solidFill>
              </a:rPr>
              <a:t>●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63688" y="126403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高层的鼎力支持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115616" y="185868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F0"/>
                </a:solidFill>
              </a:rPr>
              <a:t>●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63688" y="184938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原有人员的学习转型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115323" y="243474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F0"/>
                </a:solidFill>
              </a:rPr>
              <a:t>●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63395" y="242545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协调大家目标一致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15616" y="301080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F0"/>
                </a:solidFill>
              </a:rPr>
              <a:t>●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63688" y="30015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小步快跑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115616" y="358687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F0"/>
                </a:solidFill>
              </a:rPr>
              <a:t>●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63688" y="35775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先易后难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115616" y="409092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F0"/>
                </a:solidFill>
              </a:rPr>
              <a:t>●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63688" y="408163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中后期快速复制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115616" y="466699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F0"/>
                </a:solidFill>
              </a:rPr>
              <a:t>●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63688" y="465770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这是一个长期的过程</a:t>
            </a:r>
            <a:endParaRPr lang="zh-CN" altLang="en-US" dirty="0"/>
          </a:p>
        </p:txBody>
      </p:sp>
      <p:pic>
        <p:nvPicPr>
          <p:cNvPr id="19" name="图片 18" descr="200841813254997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899" y="1057300"/>
            <a:ext cx="4134525" cy="273630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C:\Documents and Settings\Administrator\桌面\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0" descr="C:\Documents and Settings\Administrator\桌面\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028950"/>
            <a:ext cx="9144000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9" descr="C:\Documents and Settings\Administrator\桌面\3.png"/>
          <p:cNvPicPr>
            <a:picLocks noChangeAspect="1" noChangeArrowheads="1"/>
          </p:cNvPicPr>
          <p:nvPr/>
        </p:nvPicPr>
        <p:blipFill>
          <a:blip r:embed="rId4"/>
          <a:srcRect b="36232"/>
          <a:stretch>
            <a:fillRect/>
          </a:stretch>
        </p:blipFill>
        <p:spPr bwMode="auto">
          <a:xfrm>
            <a:off x="5676900" y="2819400"/>
            <a:ext cx="34671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 descr="C:\Documents and Settings\Administrator\桌面\3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975600" y="0"/>
            <a:ext cx="1149350" cy="333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标题 1"/>
          <p:cNvSpPr txBox="1">
            <a:spLocks/>
          </p:cNvSpPr>
          <p:nvPr/>
        </p:nvSpPr>
        <p:spPr bwMode="auto">
          <a:xfrm>
            <a:off x="3275856" y="1777380"/>
            <a:ext cx="2773363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THANKS!</a:t>
            </a:r>
            <a:endParaRPr kumimoji="0" lang="zh-CN" alt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13"/>
          <p:cNvSpPr txBox="1">
            <a:spLocks noChangeArrowheads="1"/>
          </p:cNvSpPr>
          <p:nvPr/>
        </p:nvSpPr>
        <p:spPr bwMode="auto">
          <a:xfrm>
            <a:off x="7886700" y="120650"/>
            <a:ext cx="697643" cy="400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48" tIns="45724" rIns="91448" bIns="45724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变革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 descr="aa496123.NET_logo(en-us,MSDN.10)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88" y="1777380"/>
            <a:ext cx="1897508" cy="18002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图片 4" descr="javafx-loading-100x100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561356"/>
            <a:ext cx="2160240" cy="21602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1" name="右箭头 10"/>
          <p:cNvSpPr/>
          <p:nvPr/>
        </p:nvSpPr>
        <p:spPr>
          <a:xfrm>
            <a:off x="4139952" y="2353444"/>
            <a:ext cx="978408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3"/>
          <p:cNvSpPr txBox="1">
            <a:spLocks noChangeArrowheads="1"/>
          </p:cNvSpPr>
          <p:nvPr/>
        </p:nvSpPr>
        <p:spPr bwMode="auto">
          <a:xfrm>
            <a:off x="7886700" y="120650"/>
            <a:ext cx="697643" cy="400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48" tIns="45724" rIns="91448" bIns="45724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道路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971600" y="2641476"/>
            <a:ext cx="295232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u=607332536,1632039636&amp;fm=0&amp;gp=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913284"/>
            <a:ext cx="1333500" cy="13239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图片 7" descr="u=607332536,1632039636&amp;fm=0&amp;gp=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3217540"/>
            <a:ext cx="1333500" cy="13239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图片 8" descr="未命名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841276"/>
            <a:ext cx="1647825" cy="13681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0" name="图片 9" descr="u=607332536,1632039636&amp;fm=0&amp;gp=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3073524"/>
            <a:ext cx="1333500" cy="13239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13" name="直接连接符 12"/>
          <p:cNvCxnSpPr/>
          <p:nvPr/>
        </p:nvCxnSpPr>
        <p:spPr>
          <a:xfrm>
            <a:off x="4644008" y="2641476"/>
            <a:ext cx="295232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3"/>
          <p:cNvSpPr txBox="1">
            <a:spLocks noChangeArrowheads="1"/>
          </p:cNvSpPr>
          <p:nvPr/>
        </p:nvSpPr>
        <p:spPr bwMode="auto">
          <a:xfrm>
            <a:off x="7380312" y="120650"/>
            <a:ext cx="1210604" cy="400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48" tIns="45724" rIns="91448" bIns="45724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原有系统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 descr="未命名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769268"/>
            <a:ext cx="6192688" cy="41965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3"/>
          <p:cNvSpPr txBox="1">
            <a:spLocks noChangeArrowheads="1"/>
          </p:cNvSpPr>
          <p:nvPr/>
        </p:nvSpPr>
        <p:spPr bwMode="auto">
          <a:xfrm>
            <a:off x="6948264" y="120650"/>
            <a:ext cx="1723565" cy="400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48" tIns="45724" rIns="91448" bIns="45724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按业务线拆分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15616" y="154277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F0"/>
                </a:solidFill>
              </a:rPr>
              <a:t>●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63688" y="15334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部署分离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15616" y="279478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F0"/>
                </a:solidFill>
              </a:rPr>
              <a:t>●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63688" y="27854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数据分离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15616" y="21467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F0"/>
                </a:solidFill>
              </a:rPr>
              <a:t>●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63688" y="213742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团队分离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115616" y="344285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B0F0"/>
                </a:solidFill>
              </a:rPr>
              <a:t>●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63688" y="34335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切分粒度</a:t>
            </a:r>
            <a:endParaRPr lang="zh-CN" altLang="en-US" dirty="0"/>
          </a:p>
        </p:txBody>
      </p:sp>
      <p:pic>
        <p:nvPicPr>
          <p:cNvPr id="15" name="图片 14" descr="未标题-2 拷贝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84" y="1561356"/>
            <a:ext cx="2880320" cy="23231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3"/>
          <p:cNvSpPr txBox="1">
            <a:spLocks noChangeArrowheads="1"/>
          </p:cNvSpPr>
          <p:nvPr/>
        </p:nvSpPr>
        <p:spPr bwMode="auto">
          <a:xfrm>
            <a:off x="5364088" y="120650"/>
            <a:ext cx="3619918" cy="400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48" tIns="45724" rIns="91448" bIns="45724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分层拆分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--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全部切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OR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只切西瓜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 descr="未命名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417340"/>
            <a:ext cx="2967330" cy="30963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图片 5" descr="未命名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1345332"/>
            <a:ext cx="3240360" cy="330036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3"/>
          <p:cNvSpPr txBox="1">
            <a:spLocks noChangeArrowheads="1"/>
          </p:cNvSpPr>
          <p:nvPr/>
        </p:nvSpPr>
        <p:spPr bwMode="auto">
          <a:xfrm>
            <a:off x="6948264" y="120650"/>
            <a:ext cx="1766012" cy="400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48" tIns="45724" rIns="91448" bIns="45724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现有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结构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03848" y="1129308"/>
            <a:ext cx="3096000" cy="504056"/>
          </a:xfrm>
          <a:prstGeom prst="rect">
            <a:avLst/>
          </a:prstGeom>
          <a:effectLst>
            <a:outerShdw blurRad="50800" dist="38100" dir="2700000" algn="tl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Nginx</a:t>
            </a:r>
            <a:endParaRPr lang="zh-CN" alt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03848" y="1849388"/>
            <a:ext cx="3096000" cy="504056"/>
          </a:xfrm>
          <a:prstGeom prst="rect">
            <a:avLst/>
          </a:prstGeom>
          <a:effectLst>
            <a:outerShdw blurRad="50800" dist="38100" dir="2700000" algn="tl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JBoss</a:t>
            </a:r>
            <a:endParaRPr lang="zh-CN" alt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03848" y="2569468"/>
            <a:ext cx="3096000" cy="504056"/>
          </a:xfrm>
          <a:prstGeom prst="rect">
            <a:avLst/>
          </a:prstGeom>
          <a:effectLst>
            <a:outerShdw blurRad="50800" dist="38100" dir="2700000" algn="tl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APP</a:t>
            </a:r>
            <a:endParaRPr lang="zh-CN" alt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03848" y="3289548"/>
            <a:ext cx="3096000" cy="504056"/>
          </a:xfrm>
          <a:prstGeom prst="rect">
            <a:avLst/>
          </a:prstGeom>
          <a:effectLst>
            <a:outerShdw blurRad="50800" dist="38100" dir="2700000" algn="tl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Memcached</a:t>
            </a:r>
            <a:r>
              <a:rPr lang="en-US" altLang="zh-CN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 </a:t>
            </a:r>
            <a:r>
              <a:rPr lang="en-US" altLang="zh-CN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Memcachedb</a:t>
            </a:r>
            <a:endParaRPr lang="zh-CN" alt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03848" y="4009628"/>
            <a:ext cx="3096000" cy="504056"/>
          </a:xfrm>
          <a:prstGeom prst="rect">
            <a:avLst/>
          </a:prstGeom>
          <a:effectLst>
            <a:outerShdw blurRad="50800" dist="38100" dir="2700000" algn="tl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MySql</a:t>
            </a:r>
            <a:r>
              <a:rPr lang="en-US" altLang="zh-CN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 </a:t>
            </a:r>
            <a:r>
              <a:rPr lang="en-US" altLang="zh-CN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SqlServer</a:t>
            </a:r>
            <a:r>
              <a:rPr lang="en-US" altLang="zh-CN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 </a:t>
            </a:r>
            <a:r>
              <a:rPr lang="en-US" altLang="zh-CN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Mongodb</a:t>
            </a:r>
            <a:r>
              <a:rPr lang="en-US" altLang="zh-CN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 </a:t>
            </a:r>
            <a:endParaRPr lang="zh-CN" alt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03848" y="4729708"/>
            <a:ext cx="3096000" cy="504056"/>
          </a:xfrm>
          <a:prstGeom prst="rect">
            <a:avLst/>
          </a:prstGeom>
          <a:effectLst>
            <a:outerShdw blurRad="50800" dist="38100" dir="2700000" algn="tl" rotWithShape="0">
              <a:srgbClr val="00B0F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MongileFS</a:t>
            </a:r>
            <a:r>
              <a:rPr lang="en-US" altLang="zh-CN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 </a:t>
            </a:r>
            <a:r>
              <a:rPr lang="en-US" altLang="zh-CN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Hadoop</a:t>
            </a:r>
            <a:endParaRPr lang="zh-CN" alt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一般服务调用关系图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769268"/>
            <a:ext cx="6552009" cy="4614228"/>
          </a:xfrm>
          <a:prstGeom prst="rect">
            <a:avLst/>
          </a:prstGeom>
        </p:spPr>
      </p:pic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5940152" y="120650"/>
            <a:ext cx="2791934" cy="400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48" tIns="45724" rIns="91448" bIns="45724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中间件早期设计图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3"/>
          <p:cNvSpPr txBox="1">
            <a:spLocks noChangeArrowheads="1"/>
          </p:cNvSpPr>
          <p:nvPr/>
        </p:nvSpPr>
        <p:spPr bwMode="auto">
          <a:xfrm>
            <a:off x="6804248" y="120650"/>
            <a:ext cx="2022493" cy="400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48" tIns="45724" rIns="91448" bIns="45724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现有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中间件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 descr="Java框架结构图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776287"/>
            <a:ext cx="7058025" cy="4162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穿越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188</Words>
  <Application>Microsoft Office PowerPoint</Application>
  <PresentationFormat>全屏显示(16:10)</PresentationFormat>
  <Paragraphs>69</Paragraphs>
  <Slides>15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Office 主题​​</vt:lpstr>
      <vt:lpstr>点评新架构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</vt:vector>
  </TitlesOfParts>
  <Company>微软中国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xiangbin.miao</cp:lastModifiedBy>
  <cp:revision>95</cp:revision>
  <dcterms:created xsi:type="dcterms:W3CDTF">2011-01-06T06:35:16Z</dcterms:created>
  <dcterms:modified xsi:type="dcterms:W3CDTF">2011-08-05T05:49:08Z</dcterms:modified>
</cp:coreProperties>
</file>